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84" r:id="rId4"/>
    <p:sldId id="283" r:id="rId5"/>
    <p:sldId id="282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微軟正黑體" panose="020B0604030504040204" pitchFamily="34" charset="-12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5F6"/>
    <a:srgbClr val="F8F9FA"/>
    <a:srgbClr val="D16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18020" y="3072601"/>
            <a:ext cx="15641279" cy="5818460"/>
            <a:chOff x="0" y="0"/>
            <a:chExt cx="3020585" cy="9068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0585" cy="906826"/>
            </a:xfrm>
            <a:custGeom>
              <a:avLst/>
              <a:gdLst/>
              <a:ahLst/>
              <a:cxnLst/>
              <a:rect l="l" t="t" r="r" b="b"/>
              <a:pathLst>
                <a:path w="3020585" h="906826">
                  <a:moveTo>
                    <a:pt x="0" y="0"/>
                  </a:moveTo>
                  <a:lnTo>
                    <a:pt x="3020585" y="0"/>
                  </a:lnTo>
                  <a:lnTo>
                    <a:pt x="3020585" y="906826"/>
                  </a:lnTo>
                  <a:lnTo>
                    <a:pt x="0" y="9068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51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1516" y="3209951"/>
            <a:ext cx="15297783" cy="3464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-202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Quality Education Fund Thematic Network - Tertiary Institutes</a:t>
            </a:r>
          </a:p>
          <a:p>
            <a:pPr marL="0" marR="0" lvl="0" indent="0" algn="ctr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Progressive Development of STEAM Literacy through STEAM Education and Self-directed Learning</a:t>
            </a:r>
          </a:p>
          <a:p>
            <a:pPr marL="0" marR="0" lvl="0" indent="0" algn="ctr" defTabSz="914400" rtl="0" eaLnBrk="1" fontAlgn="auto" latinLnBrk="0" hangingPunct="1">
              <a:lnSpc>
                <a:spcPts val="5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透過STEAM教育自主學習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有序發展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STEAM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素養</a:t>
            </a:r>
            <a:endParaRPr kumimoji="0" lang="en-US" altLang="zh-TW" sz="39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ctr">
              <a:lnSpc>
                <a:spcPts val="5999"/>
              </a:lnSpc>
            </a:pPr>
            <a:endParaRPr lang="en-US" altLang="zh-TW" sz="3999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67206" y="1732583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70"/>
                </a:lnTo>
                <a:lnTo>
                  <a:pt x="0" y="70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8021" y="1184497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434717" y="1732583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8" y="0"/>
                </a:lnTo>
                <a:lnTo>
                  <a:pt x="2719428" y="581395"/>
                </a:lnTo>
                <a:lnTo>
                  <a:pt x="0" y="5813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659121">
            <a:off x="-3612492" y="-5020400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E8D65614-E450-43FC-BB8C-7D1A119063DB}"/>
              </a:ext>
            </a:extLst>
          </p:cNvPr>
          <p:cNvSpPr txBox="1"/>
          <p:nvPr/>
        </p:nvSpPr>
        <p:spPr>
          <a:xfrm>
            <a:off x="2449586" y="6443758"/>
            <a:ext cx="13978148" cy="219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1662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微型機械人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D1662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聖公會基愛小學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S.K.H. KEI OI PRIMARY SCHOOL</a:t>
            </a:r>
            <a:endParaRPr lang="en-US" altLang="zh-TW" sz="40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7659121">
            <a:off x="14344469" y="7958498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383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639006"/>
            <a:ext cx="13978148" cy="12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zh-CN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淘寶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36465" y="8706056"/>
            <a:ext cx="15059987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519"/>
              </a:lnSpc>
              <a:buFont typeface="Arial"/>
              <a:buChar char="•"/>
            </a:pPr>
            <a:r>
              <a:rPr lang="en-US" altLang="zh-CN" sz="3999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3.5cm</a:t>
            </a:r>
            <a:endParaRPr lang="en-US" altLang="zh-TW" sz="3999" dirty="0">
              <a:solidFill>
                <a:srgbClr val="231F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5DB3A-0C49-457D-980C-992DC49D55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5" b="35186"/>
          <a:stretch/>
        </p:blipFill>
        <p:spPr>
          <a:xfrm>
            <a:off x="-152400" y="3712978"/>
            <a:ext cx="10261814" cy="36175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942E7-1BCE-4EA7-80E5-82C3AB0C28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8" b="40003"/>
          <a:stretch/>
        </p:blipFill>
        <p:spPr>
          <a:xfrm>
            <a:off x="8634163" y="3672481"/>
            <a:ext cx="10748248" cy="37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7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54926" y="723819"/>
            <a:ext cx="13978148" cy="12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zh-CN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412" y="3441963"/>
            <a:ext cx="15059987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519"/>
              </a:lnSpc>
              <a:buFont typeface="Arial"/>
              <a:buChar char="•"/>
            </a:pPr>
            <a:r>
              <a:rPr lang="en-US" altLang="zh-TW" sz="3999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  <p:pic>
        <p:nvPicPr>
          <p:cNvPr id="2" name="WhatsApp Video 2024-12-12 at 11.08.16 AM">
            <a:hlinkClick r:id="" action="ppaction://media"/>
            <a:extLst>
              <a:ext uri="{FF2B5EF4-FFF2-40B4-BE49-F238E27FC236}">
                <a16:creationId xmlns:a16="http://schemas.microsoft.com/office/drawing/2014/main" id="{A0FF32D4-6A3E-44CC-9F17-E6D611E10A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6200000">
            <a:off x="5123312" y="-1046966"/>
            <a:ext cx="7786428" cy="13756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7DD39F-E2CF-4EB4-9BA2-C8DF8E47031E}"/>
              </a:ext>
            </a:extLst>
          </p:cNvPr>
          <p:cNvSpPr txBox="1"/>
          <p:nvPr/>
        </p:nvSpPr>
        <p:spPr>
          <a:xfrm>
            <a:off x="16133074" y="2705100"/>
            <a:ext cx="2307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4.01s</a:t>
            </a:r>
          </a:p>
        </p:txBody>
      </p:sp>
    </p:spTree>
    <p:extLst>
      <p:ext uri="{BB962C8B-B14F-4D97-AF65-F5344CB8AC3E}">
        <p14:creationId xmlns:p14="http://schemas.microsoft.com/office/powerpoint/2010/main" val="18491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62200" y="1639006"/>
            <a:ext cx="13978148" cy="12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zh-CN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牙刷</a:t>
            </a:r>
            <a:r>
              <a:rPr lang="en-US" altLang="zh-CN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CN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微型震動摩打</a:t>
            </a:r>
            <a:r>
              <a:rPr lang="en-US" altLang="zh-CN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CN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紐型電池</a:t>
            </a:r>
            <a:endParaRPr lang="en-US" altLang="zh-TW" sz="7000" b="1" spc="300" dirty="0">
              <a:solidFill>
                <a:srgbClr val="D166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0339" y="9225547"/>
            <a:ext cx="15059987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519"/>
              </a:lnSpc>
              <a:buFont typeface="Arial"/>
              <a:buChar char="•"/>
            </a:pPr>
            <a:r>
              <a:rPr lang="en-US" altLang="zh-CN" sz="3999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3.5cm</a:t>
            </a:r>
            <a:endParaRPr lang="en-US" altLang="zh-TW" sz="3999" dirty="0">
              <a:solidFill>
                <a:srgbClr val="231F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97F41-3BEA-4A3E-AA2F-6543B7F04B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65" t="39734" r="26845" b="36674"/>
          <a:stretch/>
        </p:blipFill>
        <p:spPr>
          <a:xfrm>
            <a:off x="962593" y="3077752"/>
            <a:ext cx="8181407" cy="5920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6E959-E0FD-4613-8A31-3451A0F4BF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0" t="20740" r="11935" b="40001"/>
          <a:stretch/>
        </p:blipFill>
        <p:spPr>
          <a:xfrm rot="16200000">
            <a:off x="10106141" y="2134955"/>
            <a:ext cx="5920882" cy="78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02178" y="706380"/>
            <a:ext cx="13978148" cy="12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zh-TW" altLang="en-US" sz="7000" b="1" spc="300" dirty="0">
                <a:solidFill>
                  <a:srgbClr val="D166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</a:t>
            </a:r>
          </a:p>
        </p:txBody>
      </p:sp>
      <p:sp>
        <p:nvSpPr>
          <p:cNvPr id="4" name="Freeform 4"/>
          <p:cNvSpPr/>
          <p:nvPr/>
        </p:nvSpPr>
        <p:spPr>
          <a:xfrm>
            <a:off x="16080326" y="548086"/>
            <a:ext cx="1692094" cy="702870"/>
          </a:xfrm>
          <a:custGeom>
            <a:avLst/>
            <a:gdLst/>
            <a:ahLst/>
            <a:cxnLst/>
            <a:rect l="l" t="t" r="r" b="b"/>
            <a:pathLst>
              <a:path w="1692094" h="702870">
                <a:moveTo>
                  <a:pt x="0" y="0"/>
                </a:moveTo>
                <a:lnTo>
                  <a:pt x="1692094" y="0"/>
                </a:lnTo>
                <a:lnTo>
                  <a:pt x="1692094" y="702869"/>
                </a:lnTo>
                <a:lnTo>
                  <a:pt x="0" y="7028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51" t="-68283" r="-1538" b="-8206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514" y="213305"/>
            <a:ext cx="3258586" cy="1250955"/>
          </a:xfrm>
          <a:custGeom>
            <a:avLst/>
            <a:gdLst/>
            <a:ahLst/>
            <a:cxnLst/>
            <a:rect l="l" t="t" r="r" b="b"/>
            <a:pathLst>
              <a:path w="3258586" h="1250955">
                <a:moveTo>
                  <a:pt x="0" y="0"/>
                </a:moveTo>
                <a:lnTo>
                  <a:pt x="3258586" y="0"/>
                </a:lnTo>
                <a:lnTo>
                  <a:pt x="3258586" y="1250956"/>
                </a:lnTo>
                <a:lnTo>
                  <a:pt x="0" y="1250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947838" y="548086"/>
            <a:ext cx="2719428" cy="581395"/>
          </a:xfrm>
          <a:custGeom>
            <a:avLst/>
            <a:gdLst/>
            <a:ahLst/>
            <a:cxnLst/>
            <a:rect l="l" t="t" r="r" b="b"/>
            <a:pathLst>
              <a:path w="2719428" h="581395">
                <a:moveTo>
                  <a:pt x="0" y="0"/>
                </a:moveTo>
                <a:lnTo>
                  <a:pt x="2719427" y="0"/>
                </a:lnTo>
                <a:lnTo>
                  <a:pt x="2719427" y="581394"/>
                </a:lnTo>
                <a:lnTo>
                  <a:pt x="0" y="5813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37412" y="3441963"/>
            <a:ext cx="15059987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5519"/>
              </a:lnSpc>
              <a:buFont typeface="Arial"/>
              <a:buChar char="•"/>
            </a:pPr>
            <a:r>
              <a:rPr lang="en-US" altLang="zh-TW" sz="3999" dirty="0">
                <a:solidFill>
                  <a:srgbClr val="231F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</p:txBody>
      </p:sp>
      <p:pic>
        <p:nvPicPr>
          <p:cNvPr id="7" name="WhatsApp Video 2024-12-12 at 11.08.16 AM (1)">
            <a:hlinkClick r:id="" action="ppaction://media"/>
            <a:extLst>
              <a:ext uri="{FF2B5EF4-FFF2-40B4-BE49-F238E27FC236}">
                <a16:creationId xmlns:a16="http://schemas.microsoft.com/office/drawing/2014/main" id="{C7090209-8B8F-44CC-9B9C-9B8998D20C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6200000">
            <a:off x="4550051" y="-789513"/>
            <a:ext cx="7496482" cy="13243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099EB6-7EBC-4854-A021-D2001FD49BFF}"/>
              </a:ext>
            </a:extLst>
          </p:cNvPr>
          <p:cNvSpPr txBox="1"/>
          <p:nvPr/>
        </p:nvSpPr>
        <p:spPr>
          <a:xfrm>
            <a:off x="15165926" y="3367003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2.78s</a:t>
            </a:r>
          </a:p>
        </p:txBody>
      </p:sp>
    </p:spTree>
    <p:extLst>
      <p:ext uri="{BB962C8B-B14F-4D97-AF65-F5344CB8AC3E}">
        <p14:creationId xmlns:p14="http://schemas.microsoft.com/office/powerpoint/2010/main" val="410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73</Words>
  <Application>Microsoft Office PowerPoint</Application>
  <PresentationFormat>Custom</PresentationFormat>
  <Paragraphs>15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微軟正黑體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2223 QTN-T PPT Templet</dc:title>
  <dc:creator>TSE, Wing Yi Winnie [SES]</dc:creator>
  <cp:lastModifiedBy>LAM, Hong Ching</cp:lastModifiedBy>
  <cp:revision>27</cp:revision>
  <dcterms:created xsi:type="dcterms:W3CDTF">2006-08-16T00:00:00Z</dcterms:created>
  <dcterms:modified xsi:type="dcterms:W3CDTF">2024-12-12T03:53:10Z</dcterms:modified>
  <dc:identifier>DAFteEuybT0</dc:identifier>
</cp:coreProperties>
</file>